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8444-2F67-4476-BCA4-2F87F7AFC0C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C27-B584-41A0-A0CA-6683834F520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03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8444-2F67-4476-BCA4-2F87F7AFC0C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C27-B584-41A0-A0CA-6683834F5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4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8444-2F67-4476-BCA4-2F87F7AFC0C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C27-B584-41A0-A0CA-6683834F5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6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8444-2F67-4476-BCA4-2F87F7AFC0C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C27-B584-41A0-A0CA-6683834F520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403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8444-2F67-4476-BCA4-2F87F7AFC0C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C27-B584-41A0-A0CA-6683834F5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84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8444-2F67-4476-BCA4-2F87F7AFC0C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C27-B584-41A0-A0CA-6683834F520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346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8444-2F67-4476-BCA4-2F87F7AFC0C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C27-B584-41A0-A0CA-6683834F5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57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8444-2F67-4476-BCA4-2F87F7AFC0C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C27-B584-41A0-A0CA-6683834F5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302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8444-2F67-4476-BCA4-2F87F7AFC0C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C27-B584-41A0-A0CA-6683834F5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0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8444-2F67-4476-BCA4-2F87F7AFC0C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C27-B584-41A0-A0CA-6683834F5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6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8444-2F67-4476-BCA4-2F87F7AFC0C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C27-B584-41A0-A0CA-6683834F5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4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8444-2F67-4476-BCA4-2F87F7AFC0C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C27-B584-41A0-A0CA-6683834F5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8444-2F67-4476-BCA4-2F87F7AFC0C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C27-B584-41A0-A0CA-6683834F5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7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8444-2F67-4476-BCA4-2F87F7AFC0C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C27-B584-41A0-A0CA-6683834F5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7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8444-2F67-4476-BCA4-2F87F7AFC0C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C27-B584-41A0-A0CA-6683834F5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8444-2F67-4476-BCA4-2F87F7AFC0C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C27-B584-41A0-A0CA-6683834F5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8444-2F67-4476-BCA4-2F87F7AFC0C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C27-B584-41A0-A0CA-6683834F5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91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5E8444-2F67-4476-BCA4-2F87F7AFC0C7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D67C27-B584-41A0-A0CA-6683834F5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97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308FD-3F5D-997A-F7C0-A39486FE1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1071013" cy="5243661"/>
          </a:xfrm>
        </p:spPr>
        <p:txBody>
          <a:bodyPr>
            <a:normAutofit/>
          </a:bodyPr>
          <a:lstStyle/>
          <a:p>
            <a:r>
              <a:rPr lang="ru-RU" sz="2800" b="1" dirty="0"/>
              <a:t>Анализ анкетирования «Удовлетворённость родителей (законных представителей) воспитанников качеством предоставляемых образовательных услуг». 2023 год</a:t>
            </a:r>
          </a:p>
        </p:txBody>
      </p:sp>
    </p:spTree>
    <p:extLst>
      <p:ext uri="{BB962C8B-B14F-4D97-AF65-F5344CB8AC3E}">
        <p14:creationId xmlns:p14="http://schemas.microsoft.com/office/powerpoint/2010/main" val="2626826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аграмма ответов в Формах. Вопрос: 2. Оцените, насколько Вас устраивает в детском дошкольном учреждении:&#10;&#10;2.4. реализация Федеральной Образовательной Программы дошкольного образования. Количество ответов: 165 ответов.">
            <a:extLst>
              <a:ext uri="{FF2B5EF4-FFF2-40B4-BE49-F238E27FC236}">
                <a16:creationId xmlns:a16="http://schemas.microsoft.com/office/drawing/2014/main" id="{E0A255CD-57E0-F74D-FCCE-02A481590F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4" y="408759"/>
            <a:ext cx="11755225" cy="5974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13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аграмма ответов в Формах. Вопрос: III. Оцените, насколько Вы удовлетворены:&#10;&#10;&#10;3.1 решениями, принятыми администрацией дошкольного учреждения ?. Количество ответов: 165 ответов.">
            <a:extLst>
              <a:ext uri="{FF2B5EF4-FFF2-40B4-BE49-F238E27FC236}">
                <a16:creationId xmlns:a16="http://schemas.microsoft.com/office/drawing/2014/main" id="{20DAEA67-4316-B2FB-11B8-874D8D2593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" y="452487"/>
            <a:ext cx="11565499" cy="587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6838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аграмма ответов в Формах. Вопрос: III. Оцените, насколько Вы удовлетворены:&#10;&#10;&#10;3.2. педагогами, при обращении к ним с вопросами по воспитания и обучения Вашего ребенка?. Количество ответов: 165 ответов.">
            <a:extLst>
              <a:ext uri="{FF2B5EF4-FFF2-40B4-BE49-F238E27FC236}">
                <a16:creationId xmlns:a16="http://schemas.microsoft.com/office/drawing/2014/main" id="{E9621A45-5C94-BBE3-9AF8-D564C4C82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7" y="461913"/>
            <a:ext cx="11517267" cy="5854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77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аграмма ответов в Формах. Вопрос: III. Оцените, насколько Вы удовлетворены:&#10;&#10;&#10;3.3 компетентностью работников дошкольного учреждения при решении Ваших вопросов?. Количество ответов: 165 ответов.">
            <a:extLst>
              <a:ext uri="{FF2B5EF4-FFF2-40B4-BE49-F238E27FC236}">
                <a16:creationId xmlns:a16="http://schemas.microsoft.com/office/drawing/2014/main" id="{7B133B9B-8253-CF87-3840-225D41FA0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5" y="405353"/>
            <a:ext cx="11705365" cy="5949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739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аграмма ответов в Формах. Вопрос: IV. Что из перечисленного требует обновления, улучшения:&#10;&#10;&#10;4.6. организация дополнительного образования. Количество ответов: 165 ответов.">
            <a:extLst>
              <a:ext uri="{FF2B5EF4-FFF2-40B4-BE49-F238E27FC236}">
                <a16:creationId xmlns:a16="http://schemas.microsoft.com/office/drawing/2014/main" id="{DC27DB57-992D-5C69-06C2-926E3B095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09" y="226243"/>
            <a:ext cx="11665635" cy="5929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5763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аграмма ответов в Формах. Вопрос: V. Качество образования для Вас это –. Количество ответов: 165 ответов.">
            <a:extLst>
              <a:ext uri="{FF2B5EF4-FFF2-40B4-BE49-F238E27FC236}">
                <a16:creationId xmlns:a16="http://schemas.microsoft.com/office/drawing/2014/main" id="{C096DDA9-299D-0B97-8E18-0FC9EF026F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2" y="565608"/>
            <a:ext cx="11893157" cy="5656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522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аграмма ответов в Формах. Вопрос: VI. Как Вы считаете, соответствует ли содержание и уровень занятий в Вашем детском дошкольном учреждении Федеральной Образовательной Программе дошкольного образования?&#10;. Количество ответов: 165 ответов.">
            <a:extLst>
              <a:ext uri="{FF2B5EF4-FFF2-40B4-BE49-F238E27FC236}">
                <a16:creationId xmlns:a16="http://schemas.microsoft.com/office/drawing/2014/main" id="{2F4F10C2-F656-54AE-B37B-605D8FEF99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0" y="245096"/>
            <a:ext cx="11802697" cy="5835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444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аграмма ответов в Формах. Вопрос: VII. Удовлетворяет ли Вас качество занятий в детском дошкольном учреждении&#10;. Количество ответов: 165 ответов.">
            <a:extLst>
              <a:ext uri="{FF2B5EF4-FFF2-40B4-BE49-F238E27FC236}">
                <a16:creationId xmlns:a16="http://schemas.microsoft.com/office/drawing/2014/main" id="{77210F41-A985-2838-1090-E39F418D3F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1" y="301658"/>
            <a:ext cx="11702009" cy="588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003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аграмма ответов в Формах. Вопрос: VIII. Каков характер взаимоотношений Вашего сына (дочери) с педагогами:. Количество ответов: 165 ответов.">
            <a:extLst>
              <a:ext uri="{FF2B5EF4-FFF2-40B4-BE49-F238E27FC236}">
                <a16:creationId xmlns:a16="http://schemas.microsoft.com/office/drawing/2014/main" id="{DD3D7A56-E930-B347-C783-DECBA03C4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11" y="293323"/>
            <a:ext cx="11687096" cy="5777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070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аграмма ответов в Формах. Вопрос: IX. Какие взаимоотношения, на Ваш взгляд, преобладают между воспитанниками в Вашей группе:&#10;. Количество ответов: 165 ответов.">
            <a:extLst>
              <a:ext uri="{FF2B5EF4-FFF2-40B4-BE49-F238E27FC236}">
                <a16:creationId xmlns:a16="http://schemas.microsoft.com/office/drawing/2014/main" id="{D81ECD3C-2B1C-4A56-F3E4-D76623ABC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23" y="131974"/>
            <a:ext cx="11698800" cy="6174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30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1499B-6014-7500-5CDA-364253A2BD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Диаграмма ответов в Формах. Вопрос: Напишите пожалуйста, номер группы которую посещает ваш ребенок.. Количество ответов: 165 ответов.">
            <a:extLst>
              <a:ext uri="{FF2B5EF4-FFF2-40B4-BE49-F238E27FC236}">
                <a16:creationId xmlns:a16="http://schemas.microsoft.com/office/drawing/2014/main" id="{99E76143-7AA7-D7BB-AA53-2F8D6EBB9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08"/>
          <a:stretch/>
        </p:blipFill>
        <p:spPr bwMode="auto">
          <a:xfrm>
            <a:off x="245098" y="320030"/>
            <a:ext cx="8305013" cy="5195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D3EAAE-EEB9-2F0E-4D95-E07B71225E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5" t="34639" r="50000" b="29072"/>
          <a:stretch/>
        </p:blipFill>
        <p:spPr>
          <a:xfrm>
            <a:off x="8804635" y="320030"/>
            <a:ext cx="2419546" cy="5195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3840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аграмма ответов в Формах. Вопрос: Х. Какова на Ваш взгляд нагрузка в дошкольном учреждении:&#10;. Количество ответов: 165 ответов.">
            <a:extLst>
              <a:ext uri="{FF2B5EF4-FFF2-40B4-BE49-F238E27FC236}">
                <a16:creationId xmlns:a16="http://schemas.microsoft.com/office/drawing/2014/main" id="{36D9097F-8336-1FB1-3129-9D900E641D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5" y="188536"/>
            <a:ext cx="11736132" cy="5907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4623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иаграмма ответов в Формах. Вопрос: XI. Как бы Вы оценили качество образования, которое дает Вашему ребенку дошкольное учреждение сегодня:&#10;. Количество ответов: 165 ответов.">
            <a:extLst>
              <a:ext uri="{FF2B5EF4-FFF2-40B4-BE49-F238E27FC236}">
                <a16:creationId xmlns:a16="http://schemas.microsoft.com/office/drawing/2014/main" id="{92AF6C38-1E90-0475-493A-899BF8088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3" y="141403"/>
            <a:ext cx="11816894" cy="620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506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иаграмма ответов в Формах. Вопрос: XIII. Выберите наиболее используемые Вами способы получения информации:&#10;. Количество ответов: 165 ответов.">
            <a:extLst>
              <a:ext uri="{FF2B5EF4-FFF2-40B4-BE49-F238E27FC236}">
                <a16:creationId xmlns:a16="http://schemas.microsoft.com/office/drawing/2014/main" id="{2898A1B0-F29F-DA3A-5ABD-3B85A5FEDA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09" y="330900"/>
            <a:ext cx="11686581" cy="6196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572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E468F2-59EA-D128-300D-78D254B1F263}"/>
              </a:ext>
            </a:extLst>
          </p:cNvPr>
          <p:cNvSpPr txBox="1"/>
          <p:nvPr/>
        </p:nvSpPr>
        <p:spPr>
          <a:xfrm>
            <a:off x="397497" y="186363"/>
            <a:ext cx="11397006" cy="5112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kern="100" spc="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можете добавить комментарии и предложения по работе детского сада.</a:t>
            </a:r>
            <a:endParaRPr lang="ru-RU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25"/>
              </a:lnSpc>
              <a:spcAft>
                <a:spcPts val="800"/>
              </a:spcAft>
            </a:pPr>
            <a:r>
              <a:rPr lang="ru-RU" sz="2000" b="1" kern="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 ответа</a:t>
            </a:r>
            <a:endParaRPr lang="ru-RU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kern="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Хотелось бы добавить больше времени на занятия с логопедом.</a:t>
            </a:r>
            <a:endParaRPr lang="ru-RU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kern="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Хочется обновления асфальта на территории детского сада.</a:t>
            </a:r>
            <a:endParaRPr lang="ru-RU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kern="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Хотелось бы расширить платные кружки для мальчиков : шахматы, робототехника, физкультура</a:t>
            </a:r>
            <a:endParaRPr lang="ru-RU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kern="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большое за 100% работу логопеду Ирине Андреевне!</a:t>
            </a:r>
            <a:endParaRPr lang="ru-RU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kern="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ваш труд! Хотелось что б все таки мед осмотры мед работником проводились ежедневные и давали всегда верную оценку ребёнку , очень часто неоднозначно дают оценку !</a:t>
            </a:r>
            <a:endParaRPr lang="ru-RU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kern="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нас самые лучшие воспитатели</a:t>
            </a:r>
            <a:endParaRPr lang="ru-RU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kern="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Хотелось бы занятия бассейном увеличить до двух раз в неделю)</a:t>
            </a:r>
            <a:endParaRPr lang="ru-RU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kern="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Благоустройство детской площадки. Разделение туалета, для девочек и мальчиков. И смена пола, дверей и частично мебели.</a:t>
            </a:r>
            <a:endParaRPr lang="ru-RU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kern="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некоторые вопросы сложно ответить, например, про питание, оно только что поменялось и оценить пока его сложно, по чистоте групп и их оборудованию тоже сложно, т. К. Дальше раздевалки родители не проходят, что и логично, по поводу оснащение 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дидактическими </a:t>
            </a:r>
            <a:r>
              <a:rPr lang="ru-RU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материа́лами</a:t>
            </a:r>
            <a:r>
              <a:rPr lang="ru-RU" sz="2000" b="1" kern="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также 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kern="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ответить сложно их не видели.</a:t>
            </a:r>
            <a:endParaRPr lang="ru-RU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98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BDB94D-D3F0-C16A-211F-1E61FBFD87AC}"/>
              </a:ext>
            </a:extLst>
          </p:cNvPr>
          <p:cNvSpPr txBox="1"/>
          <p:nvPr/>
        </p:nvSpPr>
        <p:spPr>
          <a:xfrm>
            <a:off x="336223" y="512320"/>
            <a:ext cx="11519554" cy="5395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0" spc="15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отлично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0" spc="15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Самое главное для меня в саду - это люди, работающие во благо моего ребенка. Просьба улучшить условия для воспитателей, они - наша движущая сила, ставшие такими родными.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0" spc="15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очень нравятся воспитатели, спасибо им огромное</a:t>
            </a:r>
            <a:r>
              <a:rPr lang="ru-RU" sz="1800" b="1" kern="0" spc="15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❤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0" spc="15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Благодарю педагогов за работу!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0" spc="15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Меня вполне всё устраивает.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0" spc="15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0" spc="15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Хотелось чтоб больше было развивающих занятий!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0" spc="15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Желаю процветания ДС. Повышение зарплаты для воспитателей. А так же не лишать премии если родитель задержал оплату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0" spc="15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Принять на работу еще одного дворника! Воспитатели не должны убирать площадки!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0" spc="15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Спасибо, всё устраивает в детском саду.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0" spc="15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устраивает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0" spc="15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очень корректно составлен опрос. на вопрос что требует обновления/улучшения шкала очень плохо - отлично. А вообще, в группе очень немолодые стулья у детей, очень хотелось бы обновить. Ну, и конечно же премию воспитателям за их добросовестный труд и очень талантливый подход к воспитанию детей!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0" spc="15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уличных площадках детям нечем заниматься. Образование есть платные кружки - это ужасно, а где бесплатные занятия, и так все родители платят за сад.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6451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308FD-3F5D-997A-F7C0-A39486FE1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1499B-6014-7500-5CDA-364253A2BD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иаграмма ответов в Формах. Вопрос: 1.1.Какова, на Ваш взгляд, обеспеченность дошкольного учреждения дидактическим оборудованием и наглядными пособиями для проведения занятий (например, схемы, карты, доски, интерактивные доски, аудио- и видео оборудование). Количество ответов: 165 ответов.">
            <a:extLst>
              <a:ext uri="{FF2B5EF4-FFF2-40B4-BE49-F238E27FC236}">
                <a16:creationId xmlns:a16="http://schemas.microsoft.com/office/drawing/2014/main" id="{E360478D-4F9D-1E02-0F84-0039CE74DB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45" y="461913"/>
            <a:ext cx="11317570" cy="575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203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308FD-3F5D-997A-F7C0-A39486FE1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1499B-6014-7500-5CDA-364253A2BD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иаграмма ответов в Формах. Вопрос: 1.2.  Каковы санитарно-гигиенические условия в дошкольном учреждении (освещение, тепловой режим, чистота). Количество ответов: 165 ответов.">
            <a:extLst>
              <a:ext uri="{FF2B5EF4-FFF2-40B4-BE49-F238E27FC236}">
                <a16:creationId xmlns:a16="http://schemas.microsoft.com/office/drawing/2014/main" id="{58EA22BA-ADFB-73A3-BFF7-E37A868C2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1" y="424206"/>
            <a:ext cx="11834814" cy="6015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30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308FD-3F5D-997A-F7C0-A39486FE1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1499B-6014-7500-5CDA-364253A2BD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иаграмма ответов в Формах. Вопрос: 1.3.  Оцените обеспеченность мебелью. Количество ответов: 165 ответов.">
            <a:extLst>
              <a:ext uri="{FF2B5EF4-FFF2-40B4-BE49-F238E27FC236}">
                <a16:creationId xmlns:a16="http://schemas.microsoft.com/office/drawing/2014/main" id="{407142F8-42CC-9704-787C-F38B44DB2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" y="395927"/>
            <a:ext cx="11536363" cy="577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85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308FD-3F5D-997A-F7C0-A39486FE1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1499B-6014-7500-5CDA-364253A2BD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иаграмма ответов в Формах. Вопрос: 1.4. Оцените благоустройство территории детского дошкольного учреждения. Количество ответов: 165 ответов.">
            <a:extLst>
              <a:ext uri="{FF2B5EF4-FFF2-40B4-BE49-F238E27FC236}">
                <a16:creationId xmlns:a16="http://schemas.microsoft.com/office/drawing/2014/main" id="{406FAA3F-B76A-A326-740F-E2AF7AC648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9365"/>
            <a:ext cx="11184134" cy="600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11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иаграмма ответов в Формах. Вопрос: 2. Оцените, насколько Вас устраивает в детском дошкольном учреждении:&#10;&#10;2.1. медицинское обслуживание. Количество ответов: 165 ответов.">
            <a:extLst>
              <a:ext uri="{FF2B5EF4-FFF2-40B4-BE49-F238E27FC236}">
                <a16:creationId xmlns:a16="http://schemas.microsoft.com/office/drawing/2014/main" id="{8E48FE52-2F45-6563-3904-64DEB3165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0" y="527901"/>
            <a:ext cx="11517265" cy="5854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065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аграмма ответов в Формах. Вопрос: 2. Оцените, насколько Вас устраивает в детском дошкольном учреждении:&#10;&#10;2.2. организация питания. Количество ответов: 165 ответов.">
            <a:extLst>
              <a:ext uri="{FF2B5EF4-FFF2-40B4-BE49-F238E27FC236}">
                <a16:creationId xmlns:a16="http://schemas.microsoft.com/office/drawing/2014/main" id="{279034DE-2A1C-F96B-760B-184200CA7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5" y="301658"/>
            <a:ext cx="11547723" cy="6070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238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аграмма ответов в Формах. Вопрос: 2. Оцените, насколько Вас устраивает в детском дошкольном учреждении:&#10;&#10;2.3. соблюдение безопасности пребывания ребенка в дошкольном учреждении. Количество ответов: 165 ответов.">
            <a:extLst>
              <a:ext uri="{FF2B5EF4-FFF2-40B4-BE49-F238E27FC236}">
                <a16:creationId xmlns:a16="http://schemas.microsoft.com/office/drawing/2014/main" id="{C12B7688-BE24-5F78-DC9F-AC3BA45BC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9" y="395927"/>
            <a:ext cx="11647088" cy="592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48275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87</TotalTime>
  <Words>379</Words>
  <Application>Microsoft Office PowerPoint</Application>
  <PresentationFormat>Широкоэкранный</PresentationFormat>
  <Paragraphs>26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Roboto</vt:lpstr>
      <vt:lpstr>Segoe UI Symbol</vt:lpstr>
      <vt:lpstr>Times New Roman</vt:lpstr>
      <vt:lpstr>Wingdings 3</vt:lpstr>
      <vt:lpstr>Сектор</vt:lpstr>
      <vt:lpstr>Анализ анкетирования «Удовлетворённость родителей (законных представителей) воспитанников качеством предоставляемых образовательных услуг».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анкетирования «Удовлетворённость родителей (законных представителей) воспитанников качеством предоставляемых образовательных услуг». 2023 год</dc:title>
  <dc:creator>Любовь Монид</dc:creator>
  <cp:lastModifiedBy>Любовь Монид</cp:lastModifiedBy>
  <cp:revision>2</cp:revision>
  <dcterms:created xsi:type="dcterms:W3CDTF">2024-04-03T09:11:53Z</dcterms:created>
  <dcterms:modified xsi:type="dcterms:W3CDTF">2024-04-03T10:39:12Z</dcterms:modified>
</cp:coreProperties>
</file>