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4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1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2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5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7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5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60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55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50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6BCE-E545-44F5-ACB3-FBFAB4E3E28F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5A71D-AA05-4736-9F35-BA17D64D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6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" y="7105"/>
            <a:ext cx="4038600" cy="2689739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0413"/>
            <a:ext cx="2966539" cy="2966539"/>
          </a:xfrm>
        </p:spPr>
      </p:pic>
      <p:pic>
        <p:nvPicPr>
          <p:cNvPr id="1026" name="Picture 2" descr="C:\Users\гне\Desktop\швея\met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19330"/>
            <a:ext cx="335640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не\Desktop\швея\images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не\Desktop\швея\Без названи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503" y="4308351"/>
            <a:ext cx="3002325" cy="205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15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0"/>
            <a:ext cx="5904656" cy="6858000"/>
          </a:xfrm>
        </p:spPr>
      </p:pic>
    </p:spTree>
    <p:extLst>
      <p:ext uri="{BB962C8B-B14F-4D97-AF65-F5344CB8AC3E}">
        <p14:creationId xmlns:p14="http://schemas.microsoft.com/office/powerpoint/2010/main" val="105426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0"/>
            <a:ext cx="6120680" cy="6858000"/>
          </a:xfrm>
        </p:spPr>
      </p:pic>
    </p:spTree>
    <p:extLst>
      <p:ext uri="{BB962C8B-B14F-4D97-AF65-F5344CB8AC3E}">
        <p14:creationId xmlns:p14="http://schemas.microsoft.com/office/powerpoint/2010/main" val="40947711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BOOK2</dc:creator>
  <cp:lastModifiedBy>BOOK2</cp:lastModifiedBy>
  <cp:revision>1</cp:revision>
  <dcterms:created xsi:type="dcterms:W3CDTF">2017-02-07T05:28:24Z</dcterms:created>
  <dcterms:modified xsi:type="dcterms:W3CDTF">2017-02-07T05:32:07Z</dcterms:modified>
</cp:coreProperties>
</file>