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A2A9C-3E7F-8454-3B06-4A19B4038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2620CE-B70B-CC8A-082D-3A7F53EC8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CC818F-D9DB-2636-3CFA-F29C47CB7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407E-682F-43DD-9F64-CCC9FD3AC3A9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88496-F5F1-624E-F534-C5F0C86F5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BD537E-E844-C522-5778-2E466A544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DEAA-81C2-44C4-AE05-03399ED2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42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A0203-F528-0843-4FD6-9147D7BB0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561C95-AABB-4390-5AB6-9A0145E55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7B43B0-DF1B-5072-FE1A-5276F4E4B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407E-682F-43DD-9F64-CCC9FD3AC3A9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63EAC3-86C4-02FF-F334-F6B725B00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4EF417-1C7B-71EB-EDB3-DB200E25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DEAA-81C2-44C4-AE05-03399ED2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99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9AB26A-AD91-4FB6-2E0A-C3D4D52437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A05106-7BA7-E711-09DE-E9A364847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99F7B5-0934-4902-15D3-1DB340FDC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407E-682F-43DD-9F64-CCC9FD3AC3A9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8BA6D8-CE00-6F1A-9D29-998F070E0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6E944-97BE-49DB-7D45-28CD6E0F7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DEAA-81C2-44C4-AE05-03399ED2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67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A6A7D-5514-CE62-EC61-ECC2754E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F9D60D-F87F-0302-06BF-6F0BC1171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2890FF-9EEC-B7DF-641D-ADE8A88E5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407E-682F-43DD-9F64-CCC9FD3AC3A9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76BF30-F694-1FE5-3C1E-F3D944A5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8BBA02-A677-8A2C-7902-5BAB881A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DEAA-81C2-44C4-AE05-03399ED2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91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EC9D6-5A82-4858-FFF6-9CE8687CB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5626D7-32B1-8B6C-2CF9-45652B209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22029D-24FA-A1C0-349B-B00F83CC9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407E-682F-43DD-9F64-CCC9FD3AC3A9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7A0456-B8DA-E420-5371-D74509C60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86CFBE-5B9C-EF30-3D40-74412A8B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DEAA-81C2-44C4-AE05-03399ED2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5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A0E99-A969-0BAD-AEA1-E66437DC4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179A6C-A2C2-A294-6B64-C8B691D6F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A9A812-FAE4-547D-86FC-631A79158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CED994-5F9A-D978-55FF-DD9B1A2A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407E-682F-43DD-9F64-CCC9FD3AC3A9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87D766-2754-C4BE-5305-B17E9104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970AA1-E5E6-B27A-11B2-668F07E2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DEAA-81C2-44C4-AE05-03399ED2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53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3218C-8E39-0A76-05D9-71EFDC5A3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F735CD-2DBD-9C71-B2E9-AD60D25E9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DBB78C-5AE5-ECE5-DE54-40ED8B234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7C0A40-6625-4E49-DAC4-18E25EBBA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151C66-E705-A50A-AF56-DE80CBCDA7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3F4C7A-8C14-18EA-A579-B6C8DB15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407E-682F-43DD-9F64-CCC9FD3AC3A9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9D5EEA-DE10-89C9-19FA-B5894CCE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3569FA-019D-F204-76F6-1433EC1CC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DEAA-81C2-44C4-AE05-03399ED2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83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6A411-7FA7-868D-9B2E-E324732D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D233DB-8709-232C-80E8-5B9710EE0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407E-682F-43DD-9F64-CCC9FD3AC3A9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54249E-97E3-9C28-6541-AF672C24F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69C6EB-E2E1-0592-6EC7-A85D85A8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DEAA-81C2-44C4-AE05-03399ED2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388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F2F08B-4D5A-5383-903F-B67B631E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407E-682F-43DD-9F64-CCC9FD3AC3A9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7A5C4A8-4C81-6176-72A1-EB35C3546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0D272A-61B5-6576-4265-E3734616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DEAA-81C2-44C4-AE05-03399ED2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70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51B38-936A-5D96-7B88-1F4D60A0A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35CA45-F832-F8B9-FEFB-9BE685A69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A5D94E-231A-FA46-8EB6-BBBD2C5B8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8AC08C-0AA9-1FBA-1A4F-59C37D09E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407E-682F-43DD-9F64-CCC9FD3AC3A9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111BD2-C85E-9F7D-C151-297065019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A83EF3-7C29-1A89-891F-27C9B951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DEAA-81C2-44C4-AE05-03399ED2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7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DB0FD-1724-0F5D-F75F-CF73CCBB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95FA1D5-098C-A232-FB97-2DB2E50D9C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E1A7AD-14AE-DA65-9874-4B1B7E3E7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8FE285-5001-DA57-8F54-3B459B81F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407E-682F-43DD-9F64-CCC9FD3AC3A9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6ECC6B-9FCB-35A0-3E37-3846E302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0F2DC9-ED68-200A-4857-BE9CEA085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DEAA-81C2-44C4-AE05-03399ED2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02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4D0BCF-519A-5ED5-B558-8606C3D03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B8AF2B-6B3A-ED16-C7DC-FE7FA09EF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0D677-DC91-27EC-B27D-96697C4B7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F407E-682F-43DD-9F64-CCC9FD3AC3A9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BFA81C-4115-4565-3A1E-4D80B48829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4FCDE5-9D9A-50F2-344B-988D128FF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1DEAA-81C2-44C4-AE05-03399ED29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F7A69F-2AA6-FC4A-D4A2-897B1F3FE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437" y="2249214"/>
            <a:ext cx="4726352" cy="4243661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E6E21AA-FA79-BB64-3CB1-4ECB2469E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с малышом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Развиваем мелкую моторику пальцев рук</a:t>
            </a:r>
          </a:p>
        </p:txBody>
      </p:sp>
    </p:spTree>
    <p:extLst>
      <p:ext uri="{BB962C8B-B14F-4D97-AF65-F5344CB8AC3E}">
        <p14:creationId xmlns:p14="http://schemas.microsoft.com/office/powerpoint/2010/main" val="1369871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ADB81F-FED3-CD6E-9BAB-C51C35A21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223" y="181338"/>
            <a:ext cx="6499553" cy="64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97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3DF1E7-2638-E509-1560-5FA1D82B6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60" y="134620"/>
            <a:ext cx="6588760" cy="65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41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B636E0-319B-789C-C58A-8F2D6BBFD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47" y="135647"/>
            <a:ext cx="6590993" cy="658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88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43C0A4-6158-B97E-D566-6A6231453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023" y="105187"/>
            <a:ext cx="6651953" cy="664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53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DD0BA0-BED8-2FF4-4DAA-95044C2EE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47" y="182880"/>
            <a:ext cx="6496467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C397D7-C232-62F0-C006-99F96FF15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687" y="120417"/>
            <a:ext cx="6621473" cy="661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77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51A03F-2D4F-B475-FAC9-F6BE922CB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680" y="149860"/>
            <a:ext cx="6558280" cy="655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61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01B698-3A93-89B0-E855-FEE632E0D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167" y="159410"/>
            <a:ext cx="6397953" cy="639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279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10</Words>
  <Application>Microsoft Office PowerPoint</Application>
  <PresentationFormat>Широкоэкранный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Совместная деятельность с малышом Развиваем мелкую моторику пальцев рук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natashabogdanova77@yandex.ru</dc:creator>
  <cp:lastModifiedBy>natashabogdanova77@yandex.ru</cp:lastModifiedBy>
  <cp:revision>3</cp:revision>
  <dcterms:created xsi:type="dcterms:W3CDTF">2023-10-30T07:27:35Z</dcterms:created>
  <dcterms:modified xsi:type="dcterms:W3CDTF">2023-10-30T08:22:51Z</dcterms:modified>
</cp:coreProperties>
</file>