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65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1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346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5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216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6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6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9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95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13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4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F34A-3520-4FA5-AD77-55F7D879CCAD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1CDAC5-3153-4C03-A32E-63ED6FB47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" TargetMode="External"/><Relationship Id="rId2" Type="http://schemas.openxmlformats.org/officeDocument/2006/relationships/hyperlink" Target="https://mdou77.edu.yar.ru/svedeniya_ob_obrazovatelnoy_organizatsii/dokumenti/zakonodatelnie_i_normativno_46/litsenziy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.ru/fgos/fgos-d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.ru/fgos/fgos-do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77.edu.yar.ru/svedeniya_ob_obrazovatelnoy_organizatsii/dokumenti/lokalnie_akti/polozhenie_o_kombinir_gr_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hrome-extension://efaidnbmnnnibpcajpcglclefindmkaj/https:/mdou77.edu.yar.ru/svedeniya_ob_obrazovatelnoy_organizatsii/dokumenti/lokalnie_akti/polozhenie_o_vzaimodeystvii_s_rod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1958" y="704192"/>
            <a:ext cx="9144000" cy="4204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для родителей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6331" y="1629103"/>
            <a:ext cx="11088414" cy="3660227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5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образовательная Программа</a:t>
            </a:r>
            <a:endParaRPr lang="ru-RU" sz="45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5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образования </a:t>
            </a:r>
            <a:endParaRPr lang="ru-RU" sz="45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500" b="1" cap="al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 с ограниченными возможностями здоровья</a:t>
            </a:r>
            <a:endParaRPr lang="ru-RU" sz="45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500" b="1" cap="all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45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500" b="1" cap="all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дошкольного образовательного учреждения «Детский сад № 77» </a:t>
            </a:r>
          </a:p>
          <a:p>
            <a:pPr algn="ctr"/>
            <a:endParaRPr lang="ru-RU" sz="4500" b="1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b="1" cap="al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b="1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b="1" cap="al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b="1" cap="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b="1" cap="al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59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331" y="133897"/>
            <a:ext cx="10985938" cy="3600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коррекционно-развивающей работы (содержание образовательной деятельности по профессиональной коррекции нарушений развития)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930" y="723845"/>
            <a:ext cx="11676993" cy="601191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77» является детским садом с группами комбинированной направленности для детей с ограниченными возможностями здоровья </a:t>
            </a:r>
            <a:r>
              <a:rPr lang="ru-RU" sz="4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(№ 179/15, Серия </a:t>
            </a:r>
            <a:r>
              <a:rPr lang="ru-RU" sz="4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76Л02 № 0000420 от 28 июля 2015 года)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создаёт условия (материально-технические, программно-методические и кадровые)  для реализации, гарантированного гражданам Российской Федерации права на получение общедоступного и бесплатного дошкольного образования всех обучающихся, в том числе обучающихся с ОВЗ, с учётом разнообразия особых образовательных потребностей и индивидуальных возможностей. </a:t>
            </a:r>
          </a:p>
          <a:p>
            <a:pPr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обучающихся с ОВЗ осуществляется в специально организованных 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комбинированной направленности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МДОУ «Детский сад № 77».</a:t>
            </a: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 образование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ст. 2 п. 27 </a:t>
            </a:r>
            <a:r>
              <a:rPr lang="ru-RU" sz="4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Федерального закона «Об образовании в РФ» № 273 от 29.12.2012 г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— это обеспечение равного доступа к образованию всех обучающихся с учётом разнообразия особых образовательных потребностей и индивидуальных возможностей. </a:t>
            </a: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особыми образовательными потребностями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ООП) – это физическое лицо, чьи образовательные проблемы выходят за пределы общепринятой нормы, чья социальная, физическая или эмоциональная особенность требует специального внимания, дополнительной поддержки (обучающиеся с ограниченными возможностями здоровья, дети-инвалиды, обучающиеся по специальному учебному плану, обучающиеся с трудностями в освоении ОП ДО, социальной адаптации, одарённые обучающиеся).</a:t>
            </a: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 ограниченными возможностями здоровья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ОВЗ), в соответствии с п. 16 ч. 1 ст. 2 Федерального закона от 29.12.2012 N 273-ФЗ «Об образовании в Российской Федерации», это физическое лицо, имеющее недостатки в физическом и (или) психологическом развитии, подтверждённые психолого-медико-педагогической комиссией (далее ПМПК) и препятствующие получению образования без создания специальных условий.</a:t>
            </a:r>
          </a:p>
          <a:p>
            <a:pPr>
              <a:lnSpc>
                <a:spcPct val="120000"/>
              </a:lnSpc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контингента обучающихся, ООП обучающихся, запроса родителей (законных представителей) обучающихся с ООП адресную коррекционно-развивающую помощь в МДОУ «Детский сад № 77» могут получить следующие 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группы обучающихся с ОВЗ:</a:t>
            </a:r>
            <a:r>
              <a:rPr lang="ru-RU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обучающиеся с тяжёлыми нарушениями речи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задержкой психического развития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лёгкой интеллектуальной недостаточностью.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 с тяжёлыми нарушениями речи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(далее ТНР) на уровне дошкольного образования – физическое лицо, имеющее первичные речевые нарушения каждого из компонентов речевой системы, при нормально слухе и первично сохранном интеллекте, подтверждённые ПМПК и препятствующие освоению образовательной программы на уровне дошкольного образования. Обучающиеся с ТНР представляют собой сложную разнородную группу, характеризующуюся разной степенью и механизмом нарушения речи, временем его возникновения, разнородным уровнем психофизического развития. </a:t>
            </a: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задержкой психического развития (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ЗПР) на уровне дошкольного образования – это физическое лицо, имеющее сложное полиморфное нарушение, при котором страдают разные компоненты познавательной деятельности, эмоционально-волевой сферы, психомоторного развития, подтверждённое ПМПК и препятствующие освоению образовательной программы на уровне дошкольного образования.</a:t>
            </a:r>
          </a:p>
          <a:p>
            <a:pPr>
              <a:lnSpc>
                <a:spcPct val="120000"/>
              </a:lnSpc>
            </a:pP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интеллектуальной недостаточностью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(лёгкая степень умственной отсталости) на уровне дошкольного образования – это физическое лицо, у которого в результате органических поражений головного мозга наблюдается значительное снижение способности к абстрактному мышлению и обобщению при сохранности моторики, подтверждённое ПМПК и препятствующие освоению образовательной программы на уровне дошкольного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49" y="546539"/>
            <a:ext cx="11091041" cy="5977266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для получения образования детьми с тяжелыми нарушениями речи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 получения образования детьми с тяжелыми нарушениями речи можно считать создание предметно-пространственной развивающей образовательной среды, учитывающей особенности детей с ТНР;  использование специальных дидактических пособий, технологий, методик и других средств обучения (в том числе инновационных и информационных), разрабатываемых образовательной организацией; реализацию комплексного взаимодействия, творческого и профессионального потенциала специалистов образовательных организаций при реализации Программы; проведение групповых и индивидуальных коррекционных занятий с логопедом (не реже 2х раз в неделю) и психологом; обеспечение эффективного планирования и реализации в организации  образовательной деятельности, самостоятельной деятельности детей с ТНР, режимных моментов с использованием вариативных форм работы, обусловленных учетом структуры дефекта детей с ТНР. 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системный подход к пониманию специальных условий образования, обеспечивающих эффективность коррекционно-развивающей работы с детьми, имеющими тяжелые нарушения речи, позволит оптимально решить задачи их обучения и воспитания в дошкольном возрасте.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 с детьми с ТНР основывается на результатах комплексного всестороннего обследования каждого ребенка.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0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150" y="325820"/>
            <a:ext cx="9459311" cy="13208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предметно-пространственной среды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72" y="1135117"/>
            <a:ext cx="10975428" cy="5199501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образовательная среда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часть образовательной среды, представленная специально организованным пространством (помещениями Организации, прилегающими и другими территориями, предназначенными для реализации Программы), материалами, оборудованием, электронными образовательными ресурсами (в том числе  развивающими компьютерными играми) и средствами обучения и воспитания детей дошкольного возраста, охраны и укрепления их здоровья, предоставляющими возможность учета особенностей и коррекции нарушений речевого развития детей с ТНР.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развивающая образовательная среда Организации (далее – ППРОС) в Организации обеспечивает реализацию ИОМ, разработанных в соответствии с АОП ДО МДОУ д/с № 77.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ППРОС соответствует требованиям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Стандарта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санитарно-эпидемиологическим требованиям (см. раздел Перечень нормативных и нормативно-методических документов).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имеет право самостоятельно проектировать предметно-пространственную развивающую образовательную среду с учетом психофизических особенностей детей с ОВЗ. При проектировании РППС учитываются специфика дефекта, возрастная специфика, особенности образовательной деятельности, требования АОП ДО, возможности и потребности участников образовательной деятельности (детей с ОВЗ и их семей, педагогических работников и других сотрудников Организации, участников сетевого взаимодействия и пр.)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84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607" y="185818"/>
            <a:ext cx="10515600" cy="1325563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41" y="493988"/>
            <a:ext cx="11498317" cy="66110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Коррекционно-развивающую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 МДОУ «Детский сад № 77» осуществляют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 сопровождения (педагогические работники, непосредственно работающие с обучающимися имеющими статус ОВЗ) – педагоги (воспитатели) комбинированных групп, педагог-психолог, учитель-дефектолог, учителя-логопеды, старшая медицинская сестра, инструктор по физической культуре, музыкальный руководитель. 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организации коррекционно-образовательной деятельности с обучающимися с ОВЗ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 в группе комбинированной направленности включает гибкое содержание и педагогические технологии, обеспечивающие индивидуальное, личностно-ориентированное развитие обучающихся без особенностей развития и обучающихся с ОВЗ, выполнение ФГОС ДО.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воспитательной работы предусматривает создание условий для развития различных видов деятельности с учётом состояния здоровья детей. 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Основным, ведущим специалистом, проводящим и координирующим коррекционно-педагогическую работу в группе комбинированной направленности, является профильный специалист (учитель-логопед, учитель-дефектолог, педагог-психолог).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 специалист (учитель-логопед, учитель-дефектолог, педагог-психолог) ведет коррекционно-образовательную работу с обучающимися с ОВЗ в форме подгрупповой, групповой и индивидуальной деятельности.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воспитателя группы комбинированной направленности направлена на создание оптимальных условий для амплификации развития эмоционально-волевой, познавательной, двигательной сферы, развития позитивных качеств личности каждого обучающегося, его оздоровление. Коррекционно-педагогическое воздействие направлено на преодоление и предупреждение вторичных нарушений развития, формирование компетенций, необходимых для успешной подготовки детей к обучению в школе.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педагога-психолога направлена на сохранение психического здоровья каждого обучающегося группы.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музыкального руководителя направлена на развитие музыкальных способностей, эмоциональной сферы и творческой деятельности воспитанников. 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инструктора по физической культуре направлена на сохранение и укрепление здоровья всех детей и их физическое развитие, пропаганду здорового образа жизни.  </a:t>
            </a:r>
          </a:p>
          <a:p>
            <a:endParaRPr lang="ru-RU" dirty="0"/>
          </a:p>
          <a:p>
            <a:endParaRPr lang="ru-RU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64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49623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об образовательном учреждении: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МДОУ «Детский сад № 77»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70" y="868277"/>
            <a:ext cx="10951554" cy="553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047" y="935421"/>
            <a:ext cx="10773102" cy="35959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в соответствии с требованиями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Стандарта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три основных раздела – целевой, содержательный и организационный.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676" y="599090"/>
            <a:ext cx="11834647" cy="6159062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включает пояснительную записку, определяет её цели и задачи, принципы и подходы к формированию Программы, планируемые результаты её освоения в виде целевых ориентиров.</a:t>
            </a:r>
          </a:p>
          <a:p>
            <a:pPr lvl="0" algn="l">
              <a:lnSpc>
                <a:spcPct val="120000"/>
              </a:lnSpc>
            </a:pP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включает описание образовательной деятельности по пяти образовательным областям: социально-коммуникативное развитие; познавательное развитие; речевое развитие; художественно-эстетическое развитие; физическое развитие; формы, способы, методы и средства реализации программы, которые отражают следующие аспекты образовательной среды: предметно-пространственная развивающая образовательная среда; характер взаимодействия со взрослыми; характер взаимодействия с другими детьми; систему отношений ребёнка к миру, к другим людям, к себе самому; содержание образовательной деятельности по профессиональной коррекции нарушений развития детей (программу коррекционно-развивающей работы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</a:pP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описание психолого-педагогических условий, обеспечивающих развитие ребёнка с ОВЗ; особенности организации развивающей предметно-пространственной среды; кадровое и материально-техническое обеспечение Программы; финансовые условия реализации Программы; включает планирование образовательной деятельности; организацию режима и распорядка дня; а также раскрывает перспективы работы по совершенствованию и развитию содержания Программы. </a:t>
            </a:r>
          </a:p>
          <a:p>
            <a:pPr algn="l">
              <a:lnSpc>
                <a:spcPct val="120000"/>
              </a:lnSpc>
            </a:pP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</a:t>
            </a:r>
            <a:endParaRPr lang="ru-RU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конкретизацию планируемых результатов и целевых ориентиров для детей разных возрастных групп с учётом особенностей нарушений и сопутствующих проявлений;</a:t>
            </a:r>
          </a:p>
          <a:p>
            <a:pPr lvl="0" algn="l">
              <a:lnSpc>
                <a:spcPct val="120000"/>
              </a:lnSpc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содержательного раздела направлениями коррекционно-развивающей работы, способствующей квалифицированной коррекции недостатков детей с ОВЗ, профилактике потенциально возможных трудностей;</a:t>
            </a:r>
          </a:p>
          <a:p>
            <a:pPr lvl="0" algn="l">
              <a:lnSpc>
                <a:spcPct val="120000"/>
              </a:lnSpc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содержания программы коррекционной работы с детьми с ОВЗ с учётом структуры дефекта, с обоснованным привлечением комплексных, парциальных программ, методических и дидактических пособий и иных содержательных ресурсов, предназначенных для использования в работе с детьми, имеющими ОВЗ и сопутствующие проявления в общей структуре дефекта;</a:t>
            </a:r>
          </a:p>
          <a:p>
            <a:pPr lvl="0" algn="l">
              <a:lnSpc>
                <a:spcPct val="120000"/>
              </a:lnSpc>
            </a:pP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и дополнение пунктов организационного раздела с учётом изменений, необходимых для эффективной работы с детьми с ОВЗ в части планирования образовательной деятельности, обеспечения психолого-педагогических условий развития детей, режима и распорядка дня, кадрового обеспечения, оформления предметно-развивающей среды, перечня нормативных и нормативно-правовых документов, перечня литературных источников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65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95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729099"/>
            <a:ext cx="11908221" cy="59975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77» (далее Организация) является детским садом с группами комбинированной направленности для детей с ограниченными возможностями здоровья. (№ 179/15, Серия 76Л02 № 0000420 от 28 июля 2015 года).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МДОУ «Детский сад № 77» функционирует 9 групп для детей от 1,5 лет до 7 лет: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общеразвивающей направленности для детей раннего возраста;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 комбинированной направленности для детей раннего возраста с ОВЗ;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групп комбинированной направленности для детей дошкольного возраста с ОВЗ.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целевых групп обучающихся в МДОУ д/с № 77 реализуется следующие программы: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дошкольного образования МДОУ «Детский сад № 77»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Ярославля (далее ОП) для здоровых детей;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Адаптированная образовательная программа дошкольного образования для детей с ОВЗ (с тяжёлыми нарушениями речи; с задержкой психического развития; с интеллектуальной недостаточностью) МДОУ «Детский сад № 77» г. Ярославля (далее Программа).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в течение всего времени пребывания обучающихся с ОВЗ в МДОУ «Детский сад № 77».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ребёнка с ОВЗ по АОП ДО определяется на основание решения ПМПК.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– уровень образования - дошкольное образование.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4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877"/>
            <a:ext cx="10515600" cy="37059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Программы обучающимися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ТНР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861" y="609600"/>
            <a:ext cx="11603421" cy="62484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идеей Программы для обучающихся с ТНР является реализация общеобразовательных задач дошкольного образования с привлечением синхронного выравнивания речевого и психического развития обучающихся.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особенностями психофизического развития ребёнка с ТНР, планируемые результаты освоения Программы для обучающихся с ТНР предусмотрены в ряде целевых ориентиров. </a:t>
            </a:r>
            <a:r>
              <a:rPr lang="ru-RU" sz="4000" b="1" kern="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Программы детьми раннего возраста с </a:t>
            </a:r>
            <a:r>
              <a:rPr lang="ru-RU" sz="4000" b="1" kern="0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 с 1,5 до 7 лет…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Программы обучающимися с ЗПР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условием реализации Программы для обучающихся с ЗПР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соблюдение преемственности между всеми возрастными дошкольными группами, а также единство требований к воспитанию ребёнка в Организации и в условиях семьи.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и коррекционно-развивающей работы с обучающимися с ЗПР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состоят в необходимости индивидуально-дифференцированного подхода, снижения темпа обучения, структурной простоты содержания занятий, циклического возврата к уже изученному материалу и обогащения его новым содержанием, определения целевых ориентиров для каждого этапа образовательной деятельности с учётом возможностей конкретной группы и каждого ребёнка. В связи с этим, рабочие программы педагогических работников в одинаковых возрастных группах могут существенно различаться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освоения Программы обучающимися с УО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ИН имеют качественно неоднородные уровни речевого, познавательного и социального развития личности. Поэтому, планируемые результаты дошкольного образования фиксируются не в качестве целей, а как целевые ориентиры. Целевые ориентиры зависят от возраста, степени тяжести интеллектуального нарушения и состояния здоровья каждого ребёнка.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для обучающихся с УО предусмотрены в ряде целевых ориентиров.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4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669" y="123386"/>
            <a:ext cx="10515600" cy="42315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 Программы представлены: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186" y="683172"/>
            <a:ext cx="11750566" cy="61748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модулей образовательной деятельности в соответствии с направлениями развития и психофизическими особенностями ребёнка с ОВЗ в пяти образовательных областях: социально-коммуникативной, познавательной, речевой, художественно-эстетической и физического развития, с учётом используемых вариативных программ дошкольного образования и методических пособий, обеспечивающих реализацию данного содержания. При разработке образовательных программ дошкольного образования могут использоваться образовательные модули по образовательным областям (направлениям развития детей дошкольного возраста) на основании единства и взаимосвязи содержания образовательной программы, форм, методов и средств образовательной деятельности, а также организации образовательной среды, в том числе предметно-пространственной развивающей образовательной среде, представленные в комплексных и парциальных программах;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вариативных форм, способов, методов и средств реализации Программы с учётом психофизических, возрастных и индивидуально-психологических особенностей обучающихся с ОВЗ, специфики их образовательных потребностей, мотивов и интересов; </a:t>
            </a:r>
          </a:p>
          <a:p>
            <a:pPr lvl="0"/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коррекционно-развивающей работы с детьми с ОВЗ, описывающая образовательную деятельность по коррекции нарушений развития обучающихся с ОВЗ.</a:t>
            </a:r>
          </a:p>
          <a:p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реализации образовательной деятельности определяются климатическими, социально-экономическими условиями субъекта РФ, местом расположения Организации, педагогическим коллективом Организации. При организации образовательной деятельности по направлениям, обозначенным образовательными областями, необходимо следовать общим и специфическим принципам и подходам к формированию Программы, в частности принципам поддержки разнообразия детства, индивидуализации дошкольного образования обучающихся с ОВЗ и другим. Определяя содержание образовательной деятельности в соответствии с этими принципами, следует принимать во внимание неравномерность психофизического развития, особенности речевого развития обучающихся с ОВЗ, значительные индивидуальные различия между детьми, а также особенности социокультурной среды, в которой проживают семьи обучающихся.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65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862" y="446690"/>
            <a:ext cx="11456276" cy="6411310"/>
          </a:xfrm>
        </p:spPr>
        <p:txBody>
          <a:bodyPr>
            <a:normAutofit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 группах комбинированной направленности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совместное образование здоровых детей и детей с ОВЗ (ТНР, ЗПР, ИН) от 1,5 до 7 лет в соответствии с ФГОС ДО, образовательной программой МДОУ «Детский сад № 77», адаптированной образовательной программой МДОУ «Детский сад № 77», с учётом характера нарушения в развитии детей с ОВЗ и с учётом индивидуальных особенностей (возраста, структуры нарушения, уровня психического развития и т.п.) в условиях инклюзивного образования. Таким образом, достигается целостность коррекционно-образовательного процесса.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каждого обучающегося с ОВЗ, в соответствии с нозологией (ТНР, ЗПР, ИН) педагогами сопровождения (педагогическими работниками непосредственно работающими с обучающимся имеющим статус ОВЗ) составляется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развития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ИОМ) на основе ОП МДОУ «Детский сад № 77» и АОП МДОУ «Детский сад № 77».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71" y="315310"/>
            <a:ext cx="11466787" cy="611702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по образовательным областям (социально-коммуникативное, познавательное, речевое, художественно-эстетическое, физическое) соответствует ОП МДОУ «Детский сад № 77» и АОП МДОУ «Детский сад № 77», которая конкретизирует, дополняет разделы ОП ДО ДОУ и определяет содержание программы коррекционной работы с учётом структуры нарушений у детей с ОВЗ, их индивидуально-психологических особенностями, спецификой образовательных потребностей, запросов родителей (законных представителей).</a:t>
            </a: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образовательный процесс в группе комбинированной направленности включает гибкое содержание и педагогические технологии, обеспечивающие индивидуальное, личностно­ ориентированное развитие нормально развивающихся детей, детей с ОВЗ, а также выполнение ФГОС ДО.</a:t>
            </a: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АОП МДОУ «Детский сад № 77» обеспечивается на основе вариативных форм, способов, методов и средств, методических пособий, соответствующим принципам и целям ФГОС ДО и выбираемых педагогическими работниками с учётом многообразия конкретных социокультурных, географических, климатических условий реализации Программы, нозологии, возраста обучающихся с ОВЗ, специфики его образовательных потребностей, психофизических, индивидуальных особенностей и интересов ребёнка, а также запроса родителей (законных представителей).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95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72" y="102366"/>
            <a:ext cx="11992304" cy="132556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родителями (законными представителями) обучающихся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родителями (законными представителями) обучающихся регламентируется 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«Положением о взаимодействии с семьями воспитанников в соответствии с ФГОС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ДО» Организации.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47" y="1555531"/>
            <a:ext cx="11550869" cy="5002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работы с родителями (законными представителями)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педагогического партнёрства: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технологий сотрудничества с родителями (законными представителями), активизация их участия в жизни детского сада;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в вопросах воспитания и обучения обучающихся.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риска реальных и потенциальных факторов семейного неблагополучия и применения насильственных методов воспитания детей раннего и дошкольного возраста.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8083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2263</Words>
  <Application>Microsoft Office PowerPoint</Application>
  <PresentationFormat>Широкоэкранный</PresentationFormat>
  <Paragraphs>94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Cambria</vt:lpstr>
      <vt:lpstr>Times New Roman</vt:lpstr>
      <vt:lpstr>Trebuchet MS</vt:lpstr>
      <vt:lpstr>Wingdings 3</vt:lpstr>
      <vt:lpstr>Аспект</vt:lpstr>
      <vt:lpstr>Краткая презентация для родителей</vt:lpstr>
      <vt:lpstr>Информационная справка об образовательном учреждении: общая характеристика МДОУ «Детский сад № 77» </vt:lpstr>
      <vt:lpstr>Содержание Программы в соответствии с требованиями Стандарта включает три основных раздела – целевой, содержательный и организационный. </vt:lpstr>
      <vt:lpstr>Пояснительная записка  </vt:lpstr>
      <vt:lpstr>Целевые ориентиры освоения Программы обучающимися с ТНР </vt:lpstr>
      <vt:lpstr>В содержательном разделе Программы представлены: </vt:lpstr>
      <vt:lpstr>Презентация PowerPoint</vt:lpstr>
      <vt:lpstr>Презентация PowerPoint</vt:lpstr>
      <vt:lpstr>Взаимодействие педагогического коллектива с родителями (законными представителями) обучающихся Взаимодействие педагогического коллектива с родителями (законными представителями) обучающихся регламентируется «Положением о взаимодействии с семьями воспитанников в соответствии с ФГОС ДО» Организации. </vt:lpstr>
      <vt:lpstr>Программа коррекционно-развивающей работы (содержание образовательной деятельности по профессиональной коррекции нарушений развития) </vt:lpstr>
      <vt:lpstr>Презентация PowerPoint</vt:lpstr>
      <vt:lpstr>Организация развивающей предметно-пространственной среды </vt:lpstr>
      <vt:lpstr>Кадровые условия реализации Программы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для родителей</dc:title>
  <dc:creator>User</dc:creator>
  <cp:lastModifiedBy>User</cp:lastModifiedBy>
  <cp:revision>19</cp:revision>
  <dcterms:created xsi:type="dcterms:W3CDTF">2023-08-22T08:13:06Z</dcterms:created>
  <dcterms:modified xsi:type="dcterms:W3CDTF">2023-08-24T06:13:42Z</dcterms:modified>
</cp:coreProperties>
</file>