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AC79C-722A-BF33-9972-DBCF2DD9B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52BE82-519F-565D-2907-E36139151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5730D-6877-E8FE-AED2-E0E32061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66A783-7CD3-F75A-CCDA-8BE140DC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7E52A-0182-ACCE-D2B6-E6EB5089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D541E-B346-0953-D8BA-9D3AACE4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1CA20B-AF98-8DF5-13B4-06CF9C254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B5D1E-87A5-8DB9-2403-9AE9CA6D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48801-E6D2-D071-AF6B-7E78F459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195B83-B442-8CCA-9BD0-691602ED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1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0B9443-3A9F-34EA-39E9-957078D58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1E2479-A2F5-731F-36C0-B530000DF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61836-88EE-75E5-6DAF-CEA7863E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D2571-ED47-A60B-9B30-88D05F44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65900-F9B3-E226-3AD9-84ABC0AD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2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F06C6-E5A7-58A9-C64A-FB2E927E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22317-E015-475B-EF16-0B66E3FAC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AE026-7E5D-8786-CE4E-65C8257F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BF137-1FEC-C39C-8D75-7F74CB36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BBFC5F-3E36-3940-76F3-855ABB82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1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C2916-46E4-DDF1-3811-405CF514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AB935-A102-02EF-7019-D451BF41F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3BA6E-183A-A280-EAFB-9A0BC5D0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078D7-209C-69D3-3C97-4DA4E70A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8BA06-E174-9A5A-4C06-B1B0CD9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6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F2118-551A-8E44-344F-483CFACF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EDDF1-65B5-C040-974F-FAA826AA3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4617F-2804-FA25-D4D3-4176572C3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86046-B83D-7266-7C4B-9F58255A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FB0C58-A5D3-B06B-4314-337F9B9D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4A6CA-33EE-8009-C456-1F8A487A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3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A49B1-CF29-005F-3755-883CD615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6E45E-A0F2-E395-E840-5E9E17A56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57232E-BD7E-C6CC-5226-1349F10C3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276519-5CA4-E596-5670-5513D8F29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50B34E-AD62-3D8A-2636-CD9F138F9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DC4617-0751-CE22-C0EE-E0327BC4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DAB81E-1531-9393-B484-E66537B2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012E6C-84D7-5EFB-D21C-E32668B2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D3DBD-3EEE-4B78-EE30-61B46FBD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F96538-1E53-622C-FE11-5E9FD6D3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3778B-063C-95F1-D7BD-7F28B1FA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571CB-4814-8871-E17F-388F35B9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7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3B892A-4E77-D637-92B7-52E8D10F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800E53-914E-69B8-AC73-1616F635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9E70BA-0FFD-8EAD-CCE7-6324074B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024B-66A0-5F44-9B38-2B4AB340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B4A7B-7749-0D8D-E4E6-426D76C6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85E25A-84A8-D288-14B3-660F2C69F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DFF33C-414A-C5C0-5A2C-D9D5E4B7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44DCB5-8DCB-F1A5-9B26-E9B30DD9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01EDF5-1B79-60B0-8CE9-A41D9A74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9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06933-9797-0BEF-E267-48544AF1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53D224-AA58-CD09-CCE2-4754F7591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B26662-55E6-66D7-0B40-63FBBA0B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6A391C-68EA-55F1-6E1E-52687C3F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798A4-C618-FAA9-2AA4-50A99B19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E68327-21BB-A1AB-D719-F6A9018A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6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D40-9E03-2CC3-3295-F6BC7F25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B3DB54-2EC3-8A0A-A272-07CE07084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037BC-0297-D246-AE95-9D1C48571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3008-368D-44FC-A126-8C32443C71C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CA28D-A2DE-953D-9276-4BF17BE2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33FCB-66A0-101F-1BC3-58007AEB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DE30-E8FD-4D23-89BC-134D46C44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37F72F-F8A1-3875-9A8A-2BF51465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/>
          <a:stretch/>
        </p:blipFill>
        <p:spPr>
          <a:xfrm>
            <a:off x="3599793" y="254425"/>
            <a:ext cx="6027683" cy="6349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77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C7B68-42AA-F3F3-4241-E4AAD42D7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r="648"/>
          <a:stretch/>
        </p:blipFill>
        <p:spPr>
          <a:xfrm>
            <a:off x="693682" y="394106"/>
            <a:ext cx="4256689" cy="4504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D265D8-E875-D3E4-B62D-BF28FC904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r="162"/>
          <a:stretch/>
        </p:blipFill>
        <p:spPr>
          <a:xfrm>
            <a:off x="6905297" y="1999051"/>
            <a:ext cx="4256689" cy="4500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933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E9EE95-C4A1-D738-89CC-9E096E40B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/>
          <a:stretch/>
        </p:blipFill>
        <p:spPr>
          <a:xfrm>
            <a:off x="451944" y="235973"/>
            <a:ext cx="4342633" cy="455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2FEB58-F6AE-C436-3B06-299DE4D0C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/>
          <a:stretch/>
        </p:blipFill>
        <p:spPr>
          <a:xfrm>
            <a:off x="6937948" y="2143011"/>
            <a:ext cx="4343773" cy="455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740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69B66C-735F-41ED-0697-E449DDB94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/>
          <a:stretch/>
        </p:blipFill>
        <p:spPr>
          <a:xfrm>
            <a:off x="914400" y="407589"/>
            <a:ext cx="4104123" cy="436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1E3130-1E82-9352-325B-1ACDE691B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/>
          <a:stretch/>
        </p:blipFill>
        <p:spPr>
          <a:xfrm>
            <a:off x="6904372" y="2175794"/>
            <a:ext cx="4137199" cy="436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04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4BE254-DBBF-D401-66DF-F98B132DC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/>
          <a:stretch/>
        </p:blipFill>
        <p:spPr>
          <a:xfrm>
            <a:off x="483476" y="332927"/>
            <a:ext cx="4172717" cy="4433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65EC72-3033-FE25-F4D9-89BEADE8B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/>
          <a:stretch/>
        </p:blipFill>
        <p:spPr>
          <a:xfrm>
            <a:off x="7315891" y="2168901"/>
            <a:ext cx="4172718" cy="4431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787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4F8CC3-6112-B4CB-10A4-F186D754B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/>
          <a:stretch/>
        </p:blipFill>
        <p:spPr>
          <a:xfrm>
            <a:off x="3531475" y="214976"/>
            <a:ext cx="6027005" cy="6428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3476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natashabogdanova77@yandex.ru</dc:creator>
  <cp:lastModifiedBy>natashabogdanova77@yandex.ru</cp:lastModifiedBy>
  <cp:revision>2</cp:revision>
  <dcterms:created xsi:type="dcterms:W3CDTF">2023-10-30T08:25:03Z</dcterms:created>
  <dcterms:modified xsi:type="dcterms:W3CDTF">2023-10-30T08:49:38Z</dcterms:modified>
</cp:coreProperties>
</file>