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8265-9B09-45C5-B12F-6A3D37607D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2FD-C9E2-4B56-96FA-E9E75E9E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4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8265-9B09-45C5-B12F-6A3D37607D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2FD-C9E2-4B56-96FA-E9E75E9E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69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8265-9B09-45C5-B12F-6A3D37607D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2FD-C9E2-4B56-96FA-E9E75E9E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82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8265-9B09-45C5-B12F-6A3D37607D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2FD-C9E2-4B56-96FA-E9E75E9E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55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8265-9B09-45C5-B12F-6A3D37607D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2FD-C9E2-4B56-96FA-E9E75E9E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13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8265-9B09-45C5-B12F-6A3D37607D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2FD-C9E2-4B56-96FA-E9E75E9E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3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8265-9B09-45C5-B12F-6A3D37607D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2FD-C9E2-4B56-96FA-E9E75E9E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3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8265-9B09-45C5-B12F-6A3D37607D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2FD-C9E2-4B56-96FA-E9E75E9E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6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8265-9B09-45C5-B12F-6A3D37607D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2FD-C9E2-4B56-96FA-E9E75E9E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4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8265-9B09-45C5-B12F-6A3D37607D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2FD-C9E2-4B56-96FA-E9E75E9E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86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8265-9B09-45C5-B12F-6A3D37607D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2FD-C9E2-4B56-96FA-E9E75E9E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2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28265-9B09-45C5-B12F-6A3D37607D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3C2FD-C9E2-4B56-96FA-E9E75E9E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42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225" y="978721"/>
            <a:ext cx="7142521" cy="57324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658" y="248496"/>
            <a:ext cx="6017342" cy="1361256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злость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452" y="1632054"/>
            <a:ext cx="4350773" cy="1415845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СПРАВИТЬСЯ?</a:t>
            </a:r>
            <a:endParaRPr lang="ru-RU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782" y="545690"/>
            <a:ext cx="7905134" cy="58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33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51" y="398205"/>
            <a:ext cx="8377084" cy="57371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579" y="1637070"/>
            <a:ext cx="3015356" cy="305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8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697" y="357456"/>
            <a:ext cx="8214852" cy="6072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366" y="2094270"/>
            <a:ext cx="3185653" cy="318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0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168" y="899653"/>
            <a:ext cx="8185355" cy="47784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523" y="1483442"/>
            <a:ext cx="3254477" cy="361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3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80" y="0"/>
            <a:ext cx="8539318" cy="5151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79" y="4978436"/>
            <a:ext cx="6740013" cy="1879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852" y="752168"/>
            <a:ext cx="3215148" cy="57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4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2" y="280219"/>
            <a:ext cx="9586452" cy="619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1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28" y="177528"/>
            <a:ext cx="8421329" cy="57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71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</Words>
  <Application>Microsoft Office PowerPoint</Application>
  <PresentationFormat>Широкоэкранный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Детская злость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злость</dc:title>
  <dc:creator>Женя</dc:creator>
  <cp:lastModifiedBy>Женя</cp:lastModifiedBy>
  <cp:revision>3</cp:revision>
  <dcterms:created xsi:type="dcterms:W3CDTF">2020-02-07T15:21:11Z</dcterms:created>
  <dcterms:modified xsi:type="dcterms:W3CDTF">2020-02-07T15:42:43Z</dcterms:modified>
</cp:coreProperties>
</file>