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41ABF-5C24-11B7-2E85-868576EE8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44D234-0E50-3F75-6D76-D05F7C43A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46C38-EF25-BB3D-F395-ED53D069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C97CA2-0A50-397C-45F3-8E57AFB4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78757C-FC34-38E6-D69E-FCE75F49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8B9A8-182A-BA3E-E116-B4C4FCE4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8C3FD2-86EA-FC56-6308-753807087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D4A49E-9CC1-B17F-462F-A9A8EDDC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A6E7B-3B41-C56E-333A-B57526E7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82DAC3-AD75-9E53-65C7-1E0B9936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66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D7A5E9-9363-712A-3FDA-5B99556D4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F921F0-0C94-AD19-4A71-8FC17F673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A3FCF6-AFCC-F1CE-1D5C-F6B534D6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1BAF3C-0178-CECD-B871-B948B02A9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56F3CF-C6A2-A7B4-785C-45BC99A0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2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231B9-23DF-024C-BDE1-EA53C6A4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460323-0C90-B13A-A96D-3AC8068DD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A109C-CF9C-A5D1-7AC3-9E6CFE33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7547F-CD90-1418-E041-FDFF9100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9FAA4C-F4C4-43A6-4C6D-7C6AFB7A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4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CEABF7-3019-1D81-B72D-3207CB2E4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F70178-A991-B20D-6856-E91C34C29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C52DC8-E3C7-2106-9654-D0EE655B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000EFB-AFF4-DB39-319F-7E21B8FE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E171DD-CA9D-4414-FA29-1255D0C34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26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0406A-2E99-84DB-B149-CB797053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AB6A3C-4DF1-9B83-6EC7-1548588FD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E1F3D8-8FCB-2EE5-931B-C8BD96864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5BD1E1-842D-A6B3-0CA2-51B6B67B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726CE4-DD19-2413-9B25-892436FB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6BCA77-4B4E-50DB-D011-82609F25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9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68886-16E8-9814-8BD9-E5CDE7CA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D262A1-9699-3CDB-26DE-4992C54CD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3A68E0-4C24-3F9E-E76D-48084D3FA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5D91DC-A92F-7772-FD93-110774880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9F9346-E1AD-0EEB-3A7D-A965D7D4D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FE2A98-1408-6D3E-5301-6CDC9373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3C33B0-73DD-9071-E192-DFC1DF427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572B20-783C-D6B8-97DE-86B60C03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B0121-A5E6-8E21-7D7D-2AAE5667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429FFA3-1439-864C-25E4-CF5A52A1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506C31-286A-97E6-B810-07866AE1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4586B9-094D-235B-7E86-7FF1F9A87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2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FCE518-C279-4E0A-9715-67245998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4872849-B19C-FD88-A83F-A950145A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BE32B7-B0F7-3FFA-0AC6-DB83987A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1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76CBF-7E06-4C92-20B0-619CF86D3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514178-FC41-AD23-C2B5-E5EC3F954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6DF2A6-25E9-A421-84C7-180B8E32D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095ABB-AA4B-11EE-D971-51054CFB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4A1A76-2293-9E36-1070-61BB08CA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8EFFAF-8DF0-62BC-E985-EEBEB878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0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1E755-3C53-164C-5084-501A3CDD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72FCC8-EA6D-BC46-491C-73E0CB3A6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70DBF3-6B22-7C07-66D2-34FA71F9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3F9545-6DF1-A234-8EE0-8001D1CA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F63E78-DEFD-D022-0264-F2D2B5D20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2D4A5C-263A-A5EC-B061-C952EBDC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9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1EEF7-71DF-DE5D-D483-B4EAB3A46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443B06-E840-3E08-DC20-61D22F3C7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AD4C8B-3483-DF8F-1DB3-09A2E909F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965EB-0960-48B2-8600-17A0F344C4D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F311B-EAE2-D2F3-B033-2C1CB6FD9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B8EC77-9A39-4F4D-272A-A9A3DC2D4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5783-C0E4-4EDB-90B8-0EE722D83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3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0B5253-C001-5173-00F3-D6CCC7C8BAE0}"/>
              </a:ext>
            </a:extLst>
          </p:cNvPr>
          <p:cNvSpPr txBox="1"/>
          <p:nvPr/>
        </p:nvSpPr>
        <p:spPr>
          <a:xfrm>
            <a:off x="2384180" y="417949"/>
            <a:ext cx="9629775" cy="838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</a:pP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32EDE7-C456-85CE-5CC3-B752DA9FCED7}"/>
              </a:ext>
            </a:extLst>
          </p:cNvPr>
          <p:cNvSpPr txBox="1"/>
          <p:nvPr/>
        </p:nvSpPr>
        <p:spPr>
          <a:xfrm>
            <a:off x="1177332" y="428850"/>
            <a:ext cx="9837336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</a:t>
            </a:r>
          </a:p>
          <a:p>
            <a:pPr algn="r"/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вебинара сотрудников</a:t>
            </a:r>
          </a:p>
          <a:p>
            <a:pPr algn="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ИРО </a:t>
            </a:r>
          </a:p>
          <a:p>
            <a:pPr algn="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дошкольного образования </a:t>
            </a:r>
          </a:p>
          <a:p>
            <a:pPr algn="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Зятининой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Т.Н., Захаровой Т.Н.</a:t>
            </a:r>
          </a:p>
          <a:p>
            <a:pPr algn="ctr"/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63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467892-61A2-65D5-B335-D8BF1A73F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592" y="472273"/>
            <a:ext cx="10399207" cy="570469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блоке, посвященном РППС, уточнено, что ФОП ДО не выдвигает жестких требований к организации РППС, и оставляет за ДОО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развернутый примерный перечень художественной литературы (для каждой группы детей от 1 года до 7 лет), музыкальных произведений, игр, упражнений и т.п. (для всех возрастных групп от 2 мес. до 7 лет), произведений изобразительного искусства (для каждой возрастной группы от 2 до 7 лет), а также анимационных произведений, которые рекомендуются для семейного просмотра и могут быть использованы в образовательном процессе ДОО (преимущественно отечественные мультипликационные фильмы и сериалы для детей 5-6 и 6-7 лет)</a:t>
            </a:r>
          </a:p>
        </p:txBody>
      </p:sp>
    </p:spTree>
    <p:extLst>
      <p:ext uri="{BB962C8B-B14F-4D97-AF65-F5344CB8AC3E}">
        <p14:creationId xmlns:p14="http://schemas.microsoft.com/office/powerpoint/2010/main" val="365065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9206D6-BC12-1E41-4D6E-5101412CD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16" y="532563"/>
            <a:ext cx="10539884" cy="564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блоке «Федеральный календарный план воспитательной работы» дан перечень основных государственных и народных праздников, памятных дат, и уточнено, что: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план является единым для ДОО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ДОО вправе наряду с указанными в плане, проводить иные мероприятия, согласно ключевым направлениям воспитания и дополнительного образования детей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все мероприятия плана должны проводиться с учетом особенностей Программы, а также возрастных, физиологических, психоэмоциональных особенностей детей</a:t>
            </a:r>
          </a:p>
        </p:txBody>
      </p:sp>
    </p:spTree>
    <p:extLst>
      <p:ext uri="{BB962C8B-B14F-4D97-AF65-F5344CB8AC3E}">
        <p14:creationId xmlns:p14="http://schemas.microsoft.com/office/powerpoint/2010/main" val="404814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B5AEA99-22DD-F551-4EB2-4F90AA27173C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01" t="10617" r="30894" b="47212"/>
          <a:stretch>
            <a:fillRect/>
          </a:stretch>
        </p:blipFill>
        <p:spPr bwMode="auto">
          <a:xfrm>
            <a:off x="2309812" y="503035"/>
            <a:ext cx="8281151" cy="539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57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0447BB-59EE-8A33-CAA5-78D3C4DB7003}"/>
              </a:ext>
            </a:extLst>
          </p:cNvPr>
          <p:cNvSpPr txBox="1"/>
          <p:nvPr/>
        </p:nvSpPr>
        <p:spPr>
          <a:xfrm>
            <a:off x="291403" y="198154"/>
            <a:ext cx="11173766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позволяет реализовать несколько основополагающих функций дошкольного уровня образования: 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средствами. </a:t>
            </a:r>
          </a:p>
          <a:p>
            <a:pPr marL="457200" indent="-457200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единого ядра содержания дошкольного образования (далее – ДО), ориентированного   на приобщение детей к традиционным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 </a:t>
            </a:r>
          </a:p>
          <a:p>
            <a:pPr marL="457200" indent="-457200">
              <a:buAutoNum type="arabicPeriod" startAt="3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 равные, качественные условия ДО, вне зависимости от места проживания» «Федеральная программа определяет единые для Российской Федерации базовые объем и содержание ДО, осваиваемые обучающимися в организациях, осуществляющих образовательную деятельность (далее – ДОО), и планируемые результаты освоения образовательной программы»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образовательные результаты, заявленные в ФОП ДО, ОБЯЗАТЕЛЬНЫ для достижения в каждой ДОО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7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1D96F15-7245-A9B9-5A23-5017F5AB704F}"/>
              </a:ext>
            </a:extLst>
          </p:cNvPr>
          <p:cNvSpPr txBox="1"/>
          <p:nvPr/>
        </p:nvSpPr>
        <p:spPr>
          <a:xfrm>
            <a:off x="653143" y="502418"/>
            <a:ext cx="1037994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ООП ДО: целевой, содержательный, организационный разделы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Пояснительная записка: цель, задачи, принципы, подходы к формированию Программы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Планируемые результаты реализации Программы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Педагогическая диагностика достижения планируемых результатов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Задачи и содержания образования (обучения и воспитания) по образовательным областям:  социально-коммуникативное развитие, познавательное развитие, речевое развитие, художественно-эстетическое развитие, физическое развитие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Вариативные формы, способы, методы и средства реализации Программы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Особенности образовательной деятельности разных видов и культурных практик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Способы и направления поддержки детской инициативы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Особенности взаимодействия педагогического коллектива с семьями обучающихся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Направления и задачи коррекционно-развивающей работы. Содержание коррекционно-развивающей работы на уровне ДОО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Федеральная рабочая программа воспитания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42361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5500C8-6869-7CFC-9B41-14F8C6ADA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352" y="462224"/>
            <a:ext cx="10449448" cy="5714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Психолого-педагогические условия реализации Программы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Особенности организации развивающей предметно-пространственной среды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Материально-техническое обеспечение Программы, обеспеченность методическими материалами и средствами обучения и воспитания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Примерный перечень литературных, музыкальных, художественных, анимационных произведений для реализации Программы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Кадровые условия реализации Программы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Примерный режим и распорядок дня в дошкольных группах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Федеральный календарный план воспитательной работы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785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F3C8F4-8193-5787-27F0-29FD0297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675" y="351692"/>
            <a:ext cx="10862268" cy="601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раздел: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ФОП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ФОП: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РФ содержания и планируемых результатов освоения образовательной программы ДО;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приобщение детей (в соответствии с возрастными возможностями)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17415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8F5CCA-EB8C-3CB9-99E7-17FE3080C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965" y="502418"/>
            <a:ext cx="10529835" cy="5674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в младенческом, раннем, дошкольном возрасте (к 4-м, к 5-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6-ти годам) и к моменту завершения освоения ФОП представлены, дополнены и конкретизированы, с учетом цели и задач дошкольного образования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-Педагогическая диагностика достижения планируемых результатов ФОП ДО направлена на 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 педагогической диагностики, а также особенности ее проведения (основные формы, методы) определяются ФГОС ДО (п.3.2.3 и п. 4.6). –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проведения диагностики, способ и форма фиксации результатов определяется ДОО. В ФОП уточнена оптимальная периодичность – дважды в года (стартовая, с учетом адаптационно периода, и заключительная на этапе освоения содержания программы возрастной группой). </a:t>
            </a:r>
          </a:p>
        </p:txBody>
      </p:sp>
    </p:spTree>
    <p:extLst>
      <p:ext uri="{BB962C8B-B14F-4D97-AF65-F5344CB8AC3E}">
        <p14:creationId xmlns:p14="http://schemas.microsoft.com/office/powerpoint/2010/main" val="113244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BC4713-868B-4D56-15F5-2EBE669D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544" y="341644"/>
            <a:ext cx="10409255" cy="58353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раздел: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-Представлены задачи и содержание образовательной деятельности с детьми всех возрастных групп по всем образовательным областям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в каждой образовательной области дополнено и расширено, с учетом цели, задач, планируемых результатов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признание приоритетности субъектной позиции ребенка в образовательном процессе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использоваться различные образовательные технологии, в том числе дистанционные образовательные технологии, дистанционное обучение, за исключением тех, которые могут нанести вред здоровью детей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</a:t>
            </a:r>
          </a:p>
        </p:txBody>
      </p:sp>
    </p:spTree>
    <p:extLst>
      <p:ext uri="{BB962C8B-B14F-4D97-AF65-F5344CB8AC3E}">
        <p14:creationId xmlns:p14="http://schemas.microsoft.com/office/powerpoint/2010/main" val="402885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5209F0-DB00-B838-5971-AE3E6AE68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351692"/>
            <a:ext cx="10650415" cy="5825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варианты организации совместной деятельности детей с педагогом и другими детьми, уточнены возможные варианты позиции педагога на основе его функции.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особое место и роль игры в образовательной деятельности и в развитии детей 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возможные формы организации образовательной деятельности по Программе в первой половине дня, на прогулке, во второй половине дня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Развернуто представлена информация о занятии как организационной форме, не означающей обязательную регламентированность процесса, и предполагающей выбор педагогом содержания и педагогически обоснованных методов образовательной деятельности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Выделены способы, направления и условия поддержки детской инициативы на разных возрастных этапах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Представлено направление взаимодействия педагогического коллектива с семьями воспитанников: цель, задачи, принципы, направления, возможные формы (расширено)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Представлено направление коррекционно-развивающей работы с детьми и/или инклюзивного образования: задачи, содержание, формы организации и др. (расширено)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блоком  включена Федеральная программа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10261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1318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natashabogdanova77@yandex.ru</dc:creator>
  <cp:lastModifiedBy>natashabogdanova77@yandex.ru</cp:lastModifiedBy>
  <cp:revision>1</cp:revision>
  <dcterms:created xsi:type="dcterms:W3CDTF">2023-11-09T07:31:50Z</dcterms:created>
  <dcterms:modified xsi:type="dcterms:W3CDTF">2023-11-09T07:35:01Z</dcterms:modified>
</cp:coreProperties>
</file>